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80" r:id="rId4"/>
    <p:sldId id="279" r:id="rId5"/>
    <p:sldId id="278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FA34-2B43-4371-92E0-00678821399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B36D-7AA8-43C5-B041-FFEA2D8F6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DB36D-7AA8-43C5-B041-FFEA2D8F61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DB36D-7AA8-43C5-B041-FFEA2D8F61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915400" cy="228917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ОРГАНЫ ЧУВСТВ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СХЕМА СТРОЕНИЯ СЕТЧАТКИ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глаза рисунки\0357052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6518"/>
            <a:ext cx="9144000" cy="62114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6019800"/>
            <a:ext cx="1676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Ганглионарная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943600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Горизонтальная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48400"/>
            <a:ext cx="1295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Колбочка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61722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Склера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1600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Аксоны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ганглионарных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клеток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914400"/>
            <a:ext cx="144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Эпителий с пигментным слоем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371600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Палочка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219200"/>
            <a:ext cx="1371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Биполярная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219200"/>
            <a:ext cx="16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Амакринная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9200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 зрительному нерву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ПРЕПАРАТ № 72. СЕТЧАТКА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ГЛАЗА.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Г+Э.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13716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Пигментный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Фоторецепторный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Наружная пограничная мембрана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Наружный ядерный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Наружный сетчатый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Внутренний ядерный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Внутренний сетчатый слой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Ганглионарный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Слой нервных волокон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Внутренняя пограничная мембрана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C:\Users\Dell\Desktop\20082013_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9236" r="20257" b="15229"/>
          <a:stretch/>
        </p:blipFill>
        <p:spPr bwMode="auto">
          <a:xfrm>
            <a:off x="76200" y="981237"/>
            <a:ext cx="4343400" cy="58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СХЕМА СТРОЕНИЯ УЛИТКИ В ПРОДОЛЬНОМ РАЗРЕЗЕ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Ольга\Desktop\06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СХЕМА СТРОЕНИЯ КОРТИЕВОГО ОРГАНА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слух рисунки\organ-of-corti-sensory-cell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62" t="2784" r="34290" b="7268"/>
          <a:stretch>
            <a:fillRect/>
          </a:stretch>
        </p:blipFill>
        <p:spPr bwMode="auto">
          <a:xfrm>
            <a:off x="0" y="838200"/>
            <a:ext cx="9186058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2895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Покровная мембрана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286000"/>
            <a:ext cx="1447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Стереоцилии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172200"/>
            <a:ext cx="2971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Базилярная мембрана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867401"/>
            <a:ext cx="2057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Ветвь спирального ганглия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114800"/>
            <a:ext cx="1143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Тоннель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590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Рецепторные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rot="16200000" flipV="1">
            <a:off x="5676900" y="4457700"/>
            <a:ext cx="22098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667000"/>
            <a:ext cx="1828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Клетки-столбы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>
            <a:off x="2514600" y="2867055"/>
            <a:ext cx="1371600" cy="5619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0" y="3048000"/>
            <a:ext cx="1219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Фаланговые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>
          <a:xfrm rot="5400000">
            <a:off x="7480133" y="3746336"/>
            <a:ext cx="736940" cy="13715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6150114"/>
            <a:ext cx="1752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Пограничные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>
            <a:stCxn id="28" idx="0"/>
          </p:cNvCxnSpPr>
          <p:nvPr/>
        </p:nvCxnSpPr>
        <p:spPr>
          <a:xfrm rot="5400000" flipH="1" flipV="1">
            <a:off x="830193" y="5075307"/>
            <a:ext cx="1273314" cy="876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73. КОРТИЕВ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Г+Э.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G:\слух рисунки\corti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3999" cy="6019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563175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172200" y="5421708"/>
            <a:ext cx="381000" cy="4408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05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>
            <a:off x="2438400" y="2288233"/>
            <a:ext cx="228600" cy="3787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066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09600" y="1297632"/>
            <a:ext cx="22860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541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V="1">
            <a:off x="3771900" y="4800600"/>
            <a:ext cx="1143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1" y="540092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419600" y="4495801"/>
            <a:ext cx="1" cy="9259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1" y="54423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stCxn id="26" idx="0"/>
          </p:cNvCxnSpPr>
          <p:nvPr/>
        </p:nvCxnSpPr>
        <p:spPr>
          <a:xfrm flipH="1" flipV="1">
            <a:off x="5067301" y="4405747"/>
            <a:ext cx="152400" cy="10366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8201" y="54423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13" name="Прямая со стрелкой 13312"/>
          <p:cNvCxnSpPr/>
          <p:nvPr/>
        </p:nvCxnSpPr>
        <p:spPr>
          <a:xfrm flipH="1" flipV="1">
            <a:off x="4495800" y="4038600"/>
            <a:ext cx="342901" cy="138310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3315"/>
          <p:cNvSpPr txBox="1"/>
          <p:nvPr/>
        </p:nvSpPr>
        <p:spPr>
          <a:xfrm>
            <a:off x="4343401" y="61722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18" name="Прямая со стрелкой 13317"/>
          <p:cNvCxnSpPr/>
          <p:nvPr/>
        </p:nvCxnSpPr>
        <p:spPr>
          <a:xfrm flipH="1" flipV="1">
            <a:off x="1905000" y="4495801"/>
            <a:ext cx="2438401" cy="19072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0" name="Прямая со стрелкой 13319"/>
          <p:cNvCxnSpPr/>
          <p:nvPr/>
        </p:nvCxnSpPr>
        <p:spPr>
          <a:xfrm flipV="1">
            <a:off x="4667251" y="4730154"/>
            <a:ext cx="1885949" cy="167287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13320"/>
          <p:cNvSpPr txBox="1"/>
          <p:nvPr/>
        </p:nvSpPr>
        <p:spPr>
          <a:xfrm>
            <a:off x="5867400" y="187273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23" name="Прямая со стрелкой 13322"/>
          <p:cNvCxnSpPr>
            <a:stCxn id="13321" idx="0"/>
          </p:cNvCxnSpPr>
          <p:nvPr/>
        </p:nvCxnSpPr>
        <p:spPr>
          <a:xfrm flipV="1">
            <a:off x="6019800" y="1297632"/>
            <a:ext cx="342900" cy="5751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</Words>
  <Application>Microsoft Office PowerPoint</Application>
  <PresentationFormat>Экран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ОРГАНЫ ЧУВСТВ  </vt:lpstr>
      <vt:lpstr>СХЕМА СТРОЕНИЯ СЕТЧАТКИ</vt:lpstr>
      <vt:lpstr>ПРЕПАРАТ № 72. СЕТЧАТКА ГЛАЗА. Окр. Г+Э.</vt:lpstr>
      <vt:lpstr>СХЕМА СТРОЕНИЯ УЛИТКИ В ПРОДОЛЬНОМ РАЗРЕЗЕ </vt:lpstr>
      <vt:lpstr>СХЕМА СТРОЕНИЯ КОРТИЕВОГО ОРГАНА</vt:lpstr>
      <vt:lpstr>ПРЕПАРАТ № 73. КОРТИЕВ ОРГАН. Окр. Г+Э.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  </dc:title>
  <dc:creator>Ольга</dc:creator>
  <cp:lastModifiedBy>Администратор</cp:lastModifiedBy>
  <cp:revision>35</cp:revision>
  <dcterms:created xsi:type="dcterms:W3CDTF">2013-02-07T18:29:13Z</dcterms:created>
  <dcterms:modified xsi:type="dcterms:W3CDTF">2022-02-05T22:34:40Z</dcterms:modified>
</cp:coreProperties>
</file>